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林勤智" initials="林勤智" lastIdx="1" clrIdx="0">
    <p:extLst>
      <p:ext uri="{19B8F6BF-5375-455C-9EA6-DF929625EA0E}">
        <p15:presenceInfo xmlns:p15="http://schemas.microsoft.com/office/powerpoint/2012/main" userId="S-1-5-21-3825214855-3065306194-3687449879-10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11T15:34:56.212" idx="1">
    <p:pos x="10" y="10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2D6748-F89B-44D1-A1A0-5BA9F8900E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                </a:t>
            </a:r>
            <a:r>
              <a:rPr lang="en-US" altLang="zh-TW" dirty="0"/>
              <a:t>GROUP 3:</a:t>
            </a:r>
            <a:br>
              <a:rPr lang="en-US" altLang="zh-TW" dirty="0"/>
            </a:br>
            <a:r>
              <a:rPr lang="zh-TW" altLang="en-US" dirty="0"/>
              <a:t>            </a:t>
            </a:r>
            <a:r>
              <a:rPr lang="en-US" altLang="zh-TW" dirty="0"/>
              <a:t>We Are </a:t>
            </a:r>
            <a:r>
              <a:rPr lang="en-US" altLang="zh-TW" dirty="0" err="1"/>
              <a:t>Famliy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8CF7C12-1270-40DD-B108-09983D2AFA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                                                  </a:t>
            </a:r>
            <a:r>
              <a:rPr lang="en-US" altLang="zh-TW" dirty="0"/>
              <a:t>	</a:t>
            </a:r>
            <a:r>
              <a:rPr lang="zh-TW" altLang="en-US" dirty="0"/>
              <a:t> </a:t>
            </a:r>
            <a:r>
              <a:rPr lang="en-US" altLang="zh-TW" dirty="0"/>
              <a:t>Group members:</a:t>
            </a:r>
            <a:r>
              <a:rPr lang="zh-TW" altLang="en-US" dirty="0"/>
              <a:t> </a:t>
            </a:r>
            <a:endParaRPr lang="en-US" altLang="zh-TW" dirty="0"/>
          </a:p>
          <a:p>
            <a:pPr algn="ctr"/>
            <a:r>
              <a:rPr lang="zh-TW" altLang="en-US" dirty="0"/>
              <a:t>      </a:t>
            </a:r>
            <a:r>
              <a:rPr lang="en-US" altLang="zh-TW" dirty="0"/>
              <a:t>Jerry</a:t>
            </a:r>
            <a:r>
              <a:rPr lang="zh-TW" altLang="en-US" dirty="0"/>
              <a:t>林勤智</a:t>
            </a:r>
            <a:r>
              <a:rPr lang="en-US" altLang="zh-TW" dirty="0"/>
              <a:t>,</a:t>
            </a:r>
            <a:r>
              <a:rPr lang="zh-TW" altLang="en-US" dirty="0"/>
              <a:t> </a:t>
            </a:r>
            <a:r>
              <a:rPr lang="en-US" altLang="zh-TW" dirty="0"/>
              <a:t>Vincent</a:t>
            </a:r>
            <a:r>
              <a:rPr lang="zh-TW" altLang="en-US" dirty="0"/>
              <a:t>程育淇</a:t>
            </a:r>
            <a:r>
              <a:rPr lang="en-US" altLang="zh-TW" dirty="0"/>
              <a:t>,Ray</a:t>
            </a:r>
            <a:r>
              <a:rPr lang="zh-TW" altLang="en-US" dirty="0"/>
              <a:t>季韋銘</a:t>
            </a:r>
            <a:r>
              <a:rPr lang="en-US" altLang="zh-TW" dirty="0"/>
              <a:t>,Eric</a:t>
            </a:r>
            <a:r>
              <a:rPr lang="zh-TW" altLang="en-US" dirty="0"/>
              <a:t>張昇揚</a:t>
            </a:r>
            <a:r>
              <a:rPr lang="en-US" altLang="zh-TW" dirty="0"/>
              <a:t>,Andy</a:t>
            </a:r>
            <a:r>
              <a:rPr lang="zh-TW" altLang="en-US" dirty="0"/>
              <a:t>廖彥喆</a:t>
            </a:r>
          </a:p>
        </p:txBody>
      </p:sp>
    </p:spTree>
    <p:extLst>
      <p:ext uri="{BB962C8B-B14F-4D97-AF65-F5344CB8AC3E}">
        <p14:creationId xmlns:p14="http://schemas.microsoft.com/office/powerpoint/2010/main" val="2749936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BE0423-BCD2-498D-9206-42A870338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Conclusion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369EDD-2347-4484-80C8-2F6B2B856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dirty="0"/>
              <a:t>As you can </a:t>
            </a:r>
            <a:r>
              <a:rPr lang="en-US" altLang="zh-TW" sz="3200" dirty="0" err="1"/>
              <a:t>see,time</a:t>
            </a:r>
            <a:r>
              <a:rPr lang="en-US" altLang="zh-TW" sz="3200" dirty="0"/>
              <a:t> stopper can do bad things or good </a:t>
            </a:r>
            <a:r>
              <a:rPr lang="en-US" altLang="zh-TW" sz="3200" dirty="0" err="1"/>
              <a:t>things,the</a:t>
            </a:r>
            <a:r>
              <a:rPr lang="en-US" altLang="zh-TW" sz="3200" dirty="0"/>
              <a:t> worth of it is decided by </a:t>
            </a:r>
            <a:r>
              <a:rPr lang="en-US" altLang="zh-TW" sz="3200" dirty="0" err="1"/>
              <a:t>ourselvies</a:t>
            </a:r>
            <a:r>
              <a:rPr lang="en-US" altLang="zh-TW" sz="3200" dirty="0"/>
              <a:t>.</a:t>
            </a:r>
          </a:p>
          <a:p>
            <a:r>
              <a:rPr lang="en-US" altLang="zh-TW" sz="3200" dirty="0"/>
              <a:t>Next </a:t>
            </a:r>
            <a:r>
              <a:rPr lang="en-US" altLang="zh-TW" sz="3200" dirty="0" err="1"/>
              <a:t>time,we</a:t>
            </a:r>
            <a:r>
              <a:rPr lang="en-US" altLang="zh-TW" sz="3200" dirty="0"/>
              <a:t> will show what we ‘’really want to do’’ by using it in the </a:t>
            </a:r>
            <a:r>
              <a:rPr lang="en-US" altLang="zh-TW" sz="3200" dirty="0" err="1"/>
              <a:t>video,hope</a:t>
            </a:r>
            <a:r>
              <a:rPr lang="en-US" altLang="zh-TW" sz="3200" dirty="0"/>
              <a:t> </a:t>
            </a:r>
            <a:r>
              <a:rPr lang="en-US" altLang="zh-TW" sz="3200" dirty="0" err="1"/>
              <a:t>you’’guys’’enjoy</a:t>
            </a:r>
            <a:r>
              <a:rPr lang="en-US" altLang="zh-TW" sz="3200" dirty="0"/>
              <a:t> it.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7533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1B91F5-1E1F-4980-A5C3-1D34148F9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SEE YA</a:t>
            </a:r>
            <a:br>
              <a:rPr lang="en-US" altLang="zh-TW" dirty="0"/>
            </a:br>
            <a:endParaRPr lang="zh-TW" altLang="en-US" dirty="0"/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786A7067-1392-4322-BCC4-4A2846DE9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6814" y="2366648"/>
            <a:ext cx="4843986" cy="331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350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1E0BB6-0BC5-41BD-B5CC-F98BD4631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Bye </a:t>
            </a:r>
            <a:r>
              <a:rPr lang="en-US" altLang="zh-TW" dirty="0" err="1"/>
              <a:t>Bye</a:t>
            </a:r>
            <a:endParaRPr lang="zh-TW" altLang="en-US" dirty="0"/>
          </a:p>
        </p:txBody>
      </p:sp>
      <p:pic>
        <p:nvPicPr>
          <p:cNvPr id="4" name="內容版面配置區 9">
            <a:extLst>
              <a:ext uri="{FF2B5EF4-FFF2-40B4-BE49-F238E27FC236}">
                <a16:creationId xmlns:a16="http://schemas.microsoft.com/office/drawing/2014/main" id="{3BDA9F0A-CE7C-451E-B35A-23235FB7F3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25134" y="4082257"/>
            <a:ext cx="3179478" cy="174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72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5E2097-4CAC-4179-A9C0-E0BD942C8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Our Topic:</a:t>
            </a:r>
            <a:br>
              <a:rPr lang="en-US" altLang="zh-TW" dirty="0"/>
            </a:br>
            <a:r>
              <a:rPr lang="en-US" altLang="zh-TW" dirty="0"/>
              <a:t>Time </a:t>
            </a:r>
            <a:r>
              <a:rPr lang="en-US" altLang="zh-TW" dirty="0" err="1"/>
              <a:t>stoper</a:t>
            </a: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2D2886B3-5640-4976-BCF5-2177948B18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1407" y="2017735"/>
            <a:ext cx="5534722" cy="4216155"/>
          </a:xfrm>
        </p:spPr>
      </p:pic>
    </p:spTree>
    <p:extLst>
      <p:ext uri="{BB962C8B-B14F-4D97-AF65-F5344CB8AC3E}">
        <p14:creationId xmlns:p14="http://schemas.microsoft.com/office/powerpoint/2010/main" val="123398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C65A20-5C63-49B6-BDF5-437A971DF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Design concept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9EB1DFC-E669-4D9B-89A6-940A9D2DC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019424"/>
            <a:ext cx="4421188" cy="2891797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If you can stop the time, what will you do</a:t>
            </a:r>
            <a:r>
              <a:rPr lang="zh-TW" altLang="en-US" sz="3200" dirty="0"/>
              <a:t>？</a:t>
            </a:r>
            <a:endParaRPr lang="en-US" altLang="zh-TW" sz="3200" dirty="0"/>
          </a:p>
          <a:p>
            <a:endParaRPr lang="zh-TW" altLang="en-US" sz="3200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50C98C2-A292-461F-93F8-382AEB31DE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6980" y="2900363"/>
            <a:ext cx="4167632" cy="323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493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200D39-CD97-4937-9866-5BC0E22A0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We can do……..</a:t>
            </a: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77CCCCF1-CCFA-40CD-88C0-BFBB0A7A07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6397" y="1905000"/>
            <a:ext cx="4673616" cy="3236912"/>
          </a:xfrm>
        </p:spPr>
      </p:pic>
    </p:spTree>
    <p:extLst>
      <p:ext uri="{BB962C8B-B14F-4D97-AF65-F5344CB8AC3E}">
        <p14:creationId xmlns:p14="http://schemas.microsoft.com/office/powerpoint/2010/main" val="2097809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F7DB68-4647-4DC8-9506-5B731A7C9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Or </a:t>
            </a:r>
            <a:br>
              <a:rPr lang="en-US" altLang="zh-TW" dirty="0"/>
            </a:b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82F5EDA7-89CE-409F-A6D3-3F34B89290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4434" y="1905000"/>
            <a:ext cx="5942829" cy="3370262"/>
          </a:xfrm>
        </p:spPr>
      </p:pic>
    </p:spTree>
    <p:extLst>
      <p:ext uri="{BB962C8B-B14F-4D97-AF65-F5344CB8AC3E}">
        <p14:creationId xmlns:p14="http://schemas.microsoft.com/office/powerpoint/2010/main" val="728632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D9A237-F8F0-4CFC-8E99-232113E6C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Even we can do…………….</a:t>
            </a: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28668CD4-E94C-471E-8A6B-22C060E0B1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6899" y="1390650"/>
            <a:ext cx="9981883" cy="5248275"/>
          </a:xfrm>
        </p:spPr>
      </p:pic>
    </p:spTree>
    <p:extLst>
      <p:ext uri="{BB962C8B-B14F-4D97-AF65-F5344CB8AC3E}">
        <p14:creationId xmlns:p14="http://schemas.microsoft.com/office/powerpoint/2010/main" val="4065528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6D6576B1-EA6F-43AB-B79A-5D9727DFC5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9300" y="220059"/>
            <a:ext cx="8982075" cy="6417882"/>
          </a:xfrm>
        </p:spPr>
      </p:pic>
    </p:spTree>
    <p:extLst>
      <p:ext uri="{BB962C8B-B14F-4D97-AF65-F5344CB8AC3E}">
        <p14:creationId xmlns:p14="http://schemas.microsoft.com/office/powerpoint/2010/main" val="1541771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9888E0-D7C1-44C5-9DC7-B6EB35E20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In positive site</a:t>
            </a: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E7C1A133-E592-4269-8680-9CAD59B348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7538" y="2274887"/>
            <a:ext cx="5238750" cy="3495675"/>
          </a:xfrm>
        </p:spPr>
      </p:pic>
    </p:spTree>
    <p:extLst>
      <p:ext uri="{BB962C8B-B14F-4D97-AF65-F5344CB8AC3E}">
        <p14:creationId xmlns:p14="http://schemas.microsoft.com/office/powerpoint/2010/main" val="463401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3595CA-194B-498A-A9CC-67FEC8DE5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OR</a:t>
            </a: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9BA0504D-F43A-4248-A00A-0826F9CA92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5663" y="2403475"/>
            <a:ext cx="4762500" cy="3238500"/>
          </a:xfrm>
        </p:spPr>
      </p:pic>
    </p:spTree>
    <p:extLst>
      <p:ext uri="{BB962C8B-B14F-4D97-AF65-F5344CB8AC3E}">
        <p14:creationId xmlns:p14="http://schemas.microsoft.com/office/powerpoint/2010/main" val="1019392221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</TotalTime>
  <Words>94</Words>
  <Application>Microsoft Office PowerPoint</Application>
  <PresentationFormat>寬螢幕</PresentationFormat>
  <Paragraphs>16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微軟正黑體</vt:lpstr>
      <vt:lpstr>Arial</vt:lpstr>
      <vt:lpstr>Century Gothic</vt:lpstr>
      <vt:lpstr>Wingdings 3</vt:lpstr>
      <vt:lpstr>絲縷</vt:lpstr>
      <vt:lpstr>                GROUP 3:             We Are Famliy </vt:lpstr>
      <vt:lpstr>Our Topic: Time stoper</vt:lpstr>
      <vt:lpstr>Design concept</vt:lpstr>
      <vt:lpstr>We can do……..</vt:lpstr>
      <vt:lpstr>Or  </vt:lpstr>
      <vt:lpstr>Even we can do…………….</vt:lpstr>
      <vt:lpstr>PowerPoint 簡報</vt:lpstr>
      <vt:lpstr>In positive site</vt:lpstr>
      <vt:lpstr>OR</vt:lpstr>
      <vt:lpstr>Conclusion</vt:lpstr>
      <vt:lpstr>SEE YA </vt:lpstr>
      <vt:lpstr>Bye Bye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3:             We Are Famliy</dc:title>
  <dc:creator>林勤智</dc:creator>
  <cp:lastModifiedBy>林勤智</cp:lastModifiedBy>
  <cp:revision>6</cp:revision>
  <dcterms:created xsi:type="dcterms:W3CDTF">2018-10-11T07:24:04Z</dcterms:created>
  <dcterms:modified xsi:type="dcterms:W3CDTF">2018-10-18T05:18:56Z</dcterms:modified>
</cp:coreProperties>
</file>